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1" autoAdjust="0"/>
    <p:restoredTop sz="99470" autoAdjust="0"/>
  </p:normalViewPr>
  <p:slideViewPr>
    <p:cSldViewPr>
      <p:cViewPr>
        <p:scale>
          <a:sx n="100" d="100"/>
          <a:sy n="100" d="100"/>
        </p:scale>
        <p:origin x="-8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9/21/17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hyperlink" Target="http://www.businessmodelgeneratio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wmf"/><Relationship Id="rId12" Type="http://schemas.openxmlformats.org/officeDocument/2006/relationships/image" Target="../media/image11.jpeg"/><Relationship Id="rId13" Type="http://schemas.openxmlformats.org/officeDocument/2006/relationships/hyperlink" Target="http://www.businessmodelgeneration.com/" TargetMode="External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655678"/>
              </p:ext>
            </p:extLst>
          </p:nvPr>
        </p:nvGraphicFramePr>
        <p:xfrm>
          <a:off x="152400" y="457200"/>
          <a:ext cx="8839200" cy="64185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Matching</a:t>
                      </a: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Website – list events</a:t>
                      </a: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Fan base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1 – Musicians – we will get you more bookings and more money.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2 – Venues – we will bring you bands that already have a following, therefore you will sell more alcohol and food.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3 – Promotions – we will bring more audience members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1 - Musicians &amp; artists – up and coming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2 - Music Venues – Under 500 seats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dirty="0" smtClean="0">
                          <a:latin typeface="Comic Sans MS" pitchFamily="66" charset="0"/>
                        </a:rPr>
                        <a:t>3 - Consumers, Fans</a:t>
                      </a:r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- $$$$ tickets, alcohol and food, parking, hotels (festivals)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Sponsors</a:t>
                      </a: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3810000" y="18288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197</Words>
  <Application>Microsoft Macintosh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Business Model Canvas - </vt:lpstr>
      <vt:lpstr>Business Model Canvas - </vt:lpstr>
    </vt:vector>
  </TitlesOfParts>
  <Company>World Vision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Jeff (J.D.) Davids</cp:lastModifiedBy>
  <cp:revision>50</cp:revision>
  <dcterms:created xsi:type="dcterms:W3CDTF">2011-03-15T01:24:59Z</dcterms:created>
  <dcterms:modified xsi:type="dcterms:W3CDTF">2017-09-21T18:20:59Z</dcterms:modified>
</cp:coreProperties>
</file>